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68" r:id="rId3"/>
    <p:sldId id="259" r:id="rId4"/>
    <p:sldId id="264" r:id="rId5"/>
    <p:sldId id="266" r:id="rId6"/>
    <p:sldId id="267" r:id="rId7"/>
    <p:sldId id="269" r:id="rId8"/>
    <p:sldId id="263" r:id="rId9"/>
  </p:sldIdLst>
  <p:sldSz cx="10399713" cy="7218363"/>
  <p:notesSz cx="6858000" cy="9144000"/>
  <p:defaultTextStyle>
    <a:defPPr>
      <a:defRPr lang="ru-RU"/>
    </a:defPPr>
    <a:lvl1pPr marL="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331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6663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9994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3326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6657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9989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332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26652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4D00"/>
    <a:srgbClr val="8E5F00"/>
    <a:srgbClr val="C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1" autoAdjust="0"/>
    <p:restoredTop sz="69056" autoAdjust="0"/>
  </p:normalViewPr>
  <p:slideViewPr>
    <p:cSldViewPr>
      <p:cViewPr>
        <p:scale>
          <a:sx n="74" d="100"/>
          <a:sy n="74" d="100"/>
        </p:scale>
        <p:origin x="-822" y="48"/>
      </p:cViewPr>
      <p:guideLst>
        <p:guide orient="horz" pos="2274"/>
        <p:guide pos="32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C1DDC-427A-4536-A32B-4CD7A31AF477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685800"/>
            <a:ext cx="4937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F3A2B-2222-42D2-8AA6-A10F91DE4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F3A2B-2222-42D2-8AA6-A10F91DE40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851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F3A2B-2222-42D2-8AA6-A10F91DE40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19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9979" y="2242372"/>
            <a:ext cx="8839756" cy="15472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9957" y="4090406"/>
            <a:ext cx="7279799" cy="18446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3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6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656" y="5265365"/>
            <a:ext cx="39624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88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8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506" y="4638467"/>
            <a:ext cx="8839756" cy="143364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1506" y="3059451"/>
            <a:ext cx="8839756" cy="157901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66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9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33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66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199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3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266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38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9985" y="1684285"/>
            <a:ext cx="4593207" cy="476378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86521" y="1684285"/>
            <a:ext cx="4593207" cy="476378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850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985" y="1615778"/>
            <a:ext cx="4595013" cy="67337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9985" y="2289157"/>
            <a:ext cx="4595013" cy="4158914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82910" y="1615778"/>
            <a:ext cx="4596818" cy="67337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82910" y="2289157"/>
            <a:ext cx="4596818" cy="4158914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1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43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286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86" y="287398"/>
            <a:ext cx="3421434" cy="122311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5999" y="287398"/>
            <a:ext cx="5813728" cy="61606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9986" y="1510510"/>
            <a:ext cx="3421434" cy="4937561"/>
          </a:xfrm>
        </p:spPr>
        <p:txBody>
          <a:bodyPr/>
          <a:lstStyle>
            <a:lvl1pPr marL="0" indent="0">
              <a:buNone/>
              <a:defRPr sz="1500"/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8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8416" y="5052854"/>
            <a:ext cx="6239828" cy="59651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38416" y="644974"/>
            <a:ext cx="6239828" cy="4331018"/>
          </a:xfrm>
        </p:spPr>
        <p:txBody>
          <a:bodyPr/>
          <a:lstStyle>
            <a:lvl1pPr marL="0" indent="0">
              <a:buNone/>
              <a:defRPr sz="3500"/>
            </a:lvl1pPr>
            <a:lvl2pPr marL="503331" indent="0">
              <a:buNone/>
              <a:defRPr sz="3100"/>
            </a:lvl2pPr>
            <a:lvl3pPr marL="1006663" indent="0">
              <a:buNone/>
              <a:defRPr sz="2600"/>
            </a:lvl3pPr>
            <a:lvl4pPr marL="1509994" indent="0">
              <a:buNone/>
              <a:defRPr sz="2200"/>
            </a:lvl4pPr>
            <a:lvl5pPr marL="2013326" indent="0">
              <a:buNone/>
              <a:defRPr sz="2200"/>
            </a:lvl5pPr>
            <a:lvl6pPr marL="2516657" indent="0">
              <a:buNone/>
              <a:defRPr sz="2200"/>
            </a:lvl6pPr>
            <a:lvl7pPr marL="3019989" indent="0">
              <a:buNone/>
              <a:defRPr sz="2200"/>
            </a:lvl7pPr>
            <a:lvl8pPr marL="3523320" indent="0">
              <a:buNone/>
              <a:defRPr sz="2200"/>
            </a:lvl8pPr>
            <a:lvl9pPr marL="4026652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38416" y="5649372"/>
            <a:ext cx="6239828" cy="847155"/>
          </a:xfrm>
        </p:spPr>
        <p:txBody>
          <a:bodyPr/>
          <a:lstStyle>
            <a:lvl1pPr marL="0" indent="0">
              <a:buNone/>
              <a:defRPr sz="1500"/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70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70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39792" y="289070"/>
            <a:ext cx="2339935" cy="61590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9986" y="289070"/>
            <a:ext cx="6846478" cy="6159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93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86" y="289069"/>
            <a:ext cx="9359742" cy="1203061"/>
          </a:xfrm>
          <a:prstGeom prst="rect">
            <a:avLst/>
          </a:prstGeom>
        </p:spPr>
        <p:txBody>
          <a:bodyPr vert="horz" lIns="100666" tIns="50333" rIns="100666" bIns="5033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986" y="1684285"/>
            <a:ext cx="9359742" cy="4763786"/>
          </a:xfrm>
          <a:prstGeom prst="rect">
            <a:avLst/>
          </a:prstGeom>
        </p:spPr>
        <p:txBody>
          <a:bodyPr vert="horz" lIns="100666" tIns="50333" rIns="100666" bIns="5033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9986" y="6690354"/>
            <a:ext cx="2426600" cy="384311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CA8BB-3BDF-406B-929D-0B575F81EB5E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53236" y="6690354"/>
            <a:ext cx="3293242" cy="384311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53128" y="6690354"/>
            <a:ext cx="2426600" cy="384311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F045-9B89-4B83-9319-978F28103E0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75520" y="2902614"/>
            <a:ext cx="7269713" cy="1474138"/>
          </a:xfrm>
          <a:prstGeom prst="rect">
            <a:avLst/>
          </a:prstGeom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10399713" cy="7218363"/>
          </a:xfrm>
          <a:prstGeom prst="frame">
            <a:avLst>
              <a:gd name="adj1" fmla="val 1677"/>
            </a:avLst>
          </a:prstGeom>
          <a:gradFill flip="none" rotWithShape="1">
            <a:gsLst>
              <a:gs pos="0">
                <a:srgbClr val="8E5F00">
                  <a:tint val="66000"/>
                  <a:satMod val="160000"/>
                </a:srgbClr>
              </a:gs>
              <a:gs pos="50000">
                <a:srgbClr val="8E5F00">
                  <a:tint val="44500"/>
                  <a:satMod val="160000"/>
                </a:srgbClr>
              </a:gs>
              <a:gs pos="100000">
                <a:srgbClr val="8E5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2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6663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499" indent="-377499" algn="l" defTabSz="100666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7914" indent="-314582" algn="l" defTabSz="1006663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329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1660" indent="-251666" algn="l" defTabSz="100666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4992" indent="-251666" algn="l" defTabSz="100666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8323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1655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4986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8318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331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663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9994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326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6657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19989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32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6652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media7.wav"/><Relationship Id="rId7" Type="http://schemas.openxmlformats.org/officeDocument/2006/relationships/image" Target="../media/image11.emf"/><Relationship Id="rId2" Type="http://schemas.microsoft.com/office/2007/relationships/media" Target="../media/media7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86" y="1736972"/>
            <a:ext cx="9359742" cy="2232248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«Здравствуйте, это я!»</a:t>
            </a:r>
            <a:endParaRPr lang="ru-RU" sz="60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Неизвестен - выход осени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4263" y="3303588"/>
            <a:ext cx="609600" cy="6096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0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5"/>
    </mc:Choice>
    <mc:Fallback xmlns="">
      <p:transition spd="slow" advTm="5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Вас 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всех приветствую, друзья!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Аминою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зовут меня.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роду мне семь лет,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Словесно нарисую свой портрет.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9986" y="1952997"/>
            <a:ext cx="9359742" cy="489654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Дет.сад\Desktop\16660758313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007" y="1755667"/>
            <a:ext cx="5327153" cy="51658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1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4"/>
    </mc:Choice>
    <mc:Fallback xmlns="">
      <p:transition spd="slow" advTm="7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2000" b="1" dirty="0" err="1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Курнаевке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детства я жила.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Курнаевка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 родина моя.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здесь живет моя семья: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Папа, мама, две сестрёнки , брат и Я!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Дет.сад\Desktop\16660062844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536" y="1805796"/>
            <a:ext cx="6984776" cy="51157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6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7"/>
    </mc:Choice>
    <mc:Fallback xmlns="">
      <p:transition spd="slow" advTm="8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86" y="80789"/>
            <a:ext cx="9359742" cy="141134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 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детский сад ходить любила.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 всём была я заводила: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Спеть, станцевать, прочесть, сыграть,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Слепить, расшить, нарисовать,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Дет.сад\Desktop\IMG_20201016_1033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7909" y="1727562"/>
            <a:ext cx="4771365" cy="46085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ет.сад\Desktop\16660040222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646135"/>
            <a:ext cx="4592638" cy="47713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2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6"/>
    </mc:Choice>
    <mc:Fallback xmlns="">
      <p:transition spd="slow" advTm="7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360" y="296813"/>
            <a:ext cx="9359742" cy="1203061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Закончилась дошкольная пора.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ученица.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Стараться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нужно,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знанием любых наук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Владеть во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всеоружии.</a:t>
            </a:r>
            <a:endParaRPr lang="ru-RU" sz="1800" b="1" dirty="0">
              <a:solidFill>
                <a:srgbClr val="9A4D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36" y="1808981"/>
            <a:ext cx="4680520" cy="46394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025005"/>
            <a:ext cx="4813200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2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0"/>
    </mc:Choice>
    <mc:Fallback xmlns="">
      <p:transition spd="slow" advTm="6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368" y="296813"/>
            <a:ext cx="9359742" cy="120306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Много 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мире есть предметов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Самых, самых разных.</a:t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меня, я точно </a:t>
            </a:r>
            <a:r>
              <a:rPr lang="ru-RU" sz="20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знаю: </a:t>
            </a: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9A4D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Школа- это праздник!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400151"/>
                </a:solidFill>
                <a:ea typeface="+mn-ea"/>
                <a:cs typeface="+mn-cs"/>
              </a:rPr>
              <a:t/>
            </a:r>
            <a:br>
              <a:rPr lang="ru-RU" sz="2000" i="1" dirty="0">
                <a:solidFill>
                  <a:srgbClr val="400151"/>
                </a:solidFill>
                <a:ea typeface="+mn-ea"/>
                <a:cs typeface="+mn-cs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450192"/>
              </p:ext>
            </p:extLst>
          </p:nvPr>
        </p:nvGraphicFramePr>
        <p:xfrm>
          <a:off x="1624013" y="1684338"/>
          <a:ext cx="7151687" cy="476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Диаграмма" r:id="rId6" imgW="6934111" imgH="4619511" progId="MSGraph.Chart.8">
                  <p:embed followColorScheme="full"/>
                </p:oleObj>
              </mc:Choice>
              <mc:Fallback>
                <p:oleObj name="Диаграмма" r:id="rId6" imgW="6934111" imgH="4619511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24013" y="1684338"/>
                        <a:ext cx="7151687" cy="476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C:\Users\Дет.сад\Desktop\166600590441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577" y="1736973"/>
            <a:ext cx="5904656" cy="4896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4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1"/>
    </mc:Choice>
    <mc:Fallback xmlns="">
      <p:transition spd="slow" advTm="6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7489" y="728860"/>
            <a:ext cx="59103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школе у меня много друзей, которыми я очень дорожу. Мы вместе учимся, вместе отдыхаем. В них я больше всего ценю честность, искренность. А друзья помогают оценить мои таланты!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каждом из нас есть сила таланта,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Артиста, поэта, певца, музыканта,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Творчески будем себя развивать,</a:t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Чтоб лучшими в школе со временем стать!</a:t>
            </a:r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Дет.сад\Desktop\16660758141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526" y="3537173"/>
            <a:ext cx="6787832" cy="33913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50"/>
    </mc:Choice>
    <mc:Fallback xmlns="">
      <p:transition spd="slow" advTm="14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1505" y="656853"/>
            <a:ext cx="51125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стория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моей жизни продолжается.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уверена,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ней будут новые открытия, победы,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радостные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минуты, ведь мне всего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 лет и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 моя жизнь впереди!</a:t>
            </a: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Россией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горжусь</a:t>
            </a:r>
          </a:p>
          <a:p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мечтаю,</a:t>
            </a: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Чтобы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мною </a:t>
            </a:r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гордилась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она!</a:t>
            </a: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  <a:p>
            <a: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9A4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9A4D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74213" y="6392863"/>
            <a:ext cx="609600" cy="609600"/>
          </a:xfrm>
          <a:prstGeom prst="rect">
            <a:avLst/>
          </a:prstGeom>
        </p:spPr>
      </p:pic>
      <p:pic>
        <p:nvPicPr>
          <p:cNvPr id="4" name="Picture 2" descr="C:\Users\Дет.сад\Desktop\photoramki-onli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848" y="1880989"/>
            <a:ext cx="4751164" cy="4816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99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7"/>
    </mc:Choice>
    <mc:Fallback xmlns="">
      <p:transition spd="slow" advTm="14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100</Words>
  <Application>Microsoft Office PowerPoint</Application>
  <PresentationFormat>Произвольный</PresentationFormat>
  <Paragraphs>32</Paragraphs>
  <Slides>8</Slides>
  <Notes>2</Notes>
  <HiddenSlides>0</HiddenSlides>
  <MMClips>9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Диаграмма</vt:lpstr>
      <vt:lpstr>«Здравствуйте, это я!»</vt:lpstr>
      <vt:lpstr>  Вас всех приветствую, друзья! Аминою зовут меня. От роду мне семь лет, Словесно нарисую свой портрет. </vt:lpstr>
      <vt:lpstr>   В Курнаевке с детства я жила. Курнаевка , ты родина моя. И здесь живет моя семья: Папа, мама, две сестрёнки , брат и Я!  </vt:lpstr>
      <vt:lpstr> Я в детский сад ходить любила. Во всём была я заводила: Спеть, станцевать, прочесть, сыграть, Слепить, расшить, нарисовать, </vt:lpstr>
      <vt:lpstr>Закончилась дошкольная пора. Теперь я ученица. Стараться нужно, Чтоб знанием любых наук Владеть во всеоружии.</vt:lpstr>
      <vt:lpstr>    Много в мире есть предметов Самых, самых разных. Для меня, я точно знаю:  Школа- это праздник!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Дет.сад</cp:lastModifiedBy>
  <cp:revision>28</cp:revision>
  <dcterms:created xsi:type="dcterms:W3CDTF">2021-05-25T17:06:35Z</dcterms:created>
  <dcterms:modified xsi:type="dcterms:W3CDTF">2022-10-19T14:15:30Z</dcterms:modified>
</cp:coreProperties>
</file>